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6" r:id="rId2"/>
    <p:sldId id="309" r:id="rId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5"/>
      <p:bold r:id="rId6"/>
    </p:embeddedFont>
    <p:embeddedFont>
      <p:font typeface="等线" panose="02010600030101010101" pitchFamily="2" charset="-122"/>
      <p:regular r:id="rId7"/>
      <p:bold r:id="rId8"/>
    </p:embeddedFont>
    <p:embeddedFont>
      <p:font typeface="庞门正道标题体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开场" id="{EAF50F2B-219F-416C-8D65-24D26B4302B1}">
          <p14:sldIdLst>
            <p14:sldId id="256"/>
            <p14:sldId id="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257" userDrawn="1">
          <p15:clr>
            <a:srgbClr val="A4A3A4"/>
          </p15:clr>
        </p15:guide>
        <p15:guide id="2" pos="4119" userDrawn="1">
          <p15:clr>
            <a:srgbClr val="A4A3A4"/>
          </p15:clr>
        </p15:guide>
        <p15:guide id="3" pos="249" userDrawn="1">
          <p15:clr>
            <a:srgbClr val="A4A3A4"/>
          </p15:clr>
        </p15:guide>
        <p15:guide id="4" pos="4118" userDrawn="1">
          <p15:clr>
            <a:srgbClr val="A4A3A4"/>
          </p15:clr>
        </p15:guide>
        <p15:guide id="5" pos="2618" userDrawn="1">
          <p15:clr>
            <a:srgbClr val="A4A3A4"/>
          </p15:clr>
        </p15:guide>
        <p15:guide id="6" orient="horz" pos="2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A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91755" autoAdjust="0"/>
  </p:normalViewPr>
  <p:slideViewPr>
    <p:cSldViewPr showGuides="1">
      <p:cViewPr varScale="1">
        <p:scale>
          <a:sx n="134" d="100"/>
          <a:sy n="134" d="100"/>
        </p:scale>
        <p:origin x="1050" y="114"/>
      </p:cViewPr>
      <p:guideLst>
        <p:guide orient="horz" pos="1257"/>
        <p:guide pos="4119"/>
        <p:guide pos="249"/>
        <p:guide pos="4118"/>
        <p:guide pos="2618"/>
        <p:guide orient="horz" pos="29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0CFE1-E0ED-4B4D-90F4-85F74534714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CDF40-F947-44A6-8228-47040171C6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/>
          <p:nvPr/>
        </p:nvSpPr>
        <p:spPr>
          <a:xfrm>
            <a:off x="827584" y="1707654"/>
            <a:ext cx="7488832" cy="769421"/>
          </a:xfrm>
          <a:prstGeom prst="rect">
            <a:avLst/>
          </a:prstGeom>
          <a:noFill/>
        </p:spPr>
        <p:txBody>
          <a:bodyPr wrap="square" lIns="91424" tIns="45710" rIns="91424" bIns="4571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E8512"/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EE8512"/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毕业三十周年校友座谈会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EE8512"/>
                  </a:gs>
                  <a:gs pos="100000">
                    <a:prstClr val="white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1"/>
          <p:cNvSpPr txBox="1"/>
          <p:nvPr/>
        </p:nvSpPr>
        <p:spPr>
          <a:xfrm>
            <a:off x="755576" y="2139702"/>
            <a:ext cx="7488832" cy="584755"/>
          </a:xfrm>
          <a:prstGeom prst="rect">
            <a:avLst/>
          </a:prstGeom>
          <a:noFill/>
        </p:spPr>
        <p:txBody>
          <a:bodyPr wrap="square" lIns="91424" tIns="45710" rIns="91424" bIns="4571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E8512"/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rgbClr val="EE8512"/>
                    </a:gs>
                    <a:gs pos="100000">
                      <a:prstClr val="white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可编辑文字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EE8512"/>
                  </a:gs>
                  <a:gs pos="100000">
                    <a:prstClr val="white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</Words>
  <Application>Microsoft Office PowerPoint</Application>
  <PresentationFormat>全屏显示(16:9)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微软雅黑</vt:lpstr>
      <vt:lpstr>宋体</vt:lpstr>
      <vt:lpstr>Arial</vt:lpstr>
      <vt:lpstr>等线</vt:lpstr>
      <vt:lpstr>庞门正道标题体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dell</cp:lastModifiedBy>
  <cp:revision>239</cp:revision>
  <dcterms:created xsi:type="dcterms:W3CDTF">2024-09-19T06:03:00Z</dcterms:created>
  <dcterms:modified xsi:type="dcterms:W3CDTF">2026-03-23T07:23:36Z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0209248FE405423399E8793F1E359FC1_13</vt:lpwstr>
  </property>
  <property fmtid="{D5CDD505-2E9C-101B-9397-08002B2CF9AE}" pid="3" name="KSOProductBuildVer">
    <vt:lpwstr>2052-12.1.0.25225</vt:lpwstr>
  </property>
</Properties>
</file>